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FF99CC"/>
    <a:srgbClr val="66FF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31716-47B9-4792-BC8C-0C9C75D3590A}" v="102" dt="2022-10-14T02:03:00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2808" autoAdjust="0"/>
  </p:normalViewPr>
  <p:slideViewPr>
    <p:cSldViewPr snapToGrid="0">
      <p:cViewPr>
        <p:scale>
          <a:sx n="125" d="100"/>
          <a:sy n="125" d="100"/>
        </p:scale>
        <p:origin x="10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10-14T15:46:01.002" v="3237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2T18:23:23.528" v="2153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2T14:35:40.426" v="487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5:19:17.677" v="1085" actId="20577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2T15:12:27.111" v="1029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7.077" v="3112" actId="1076"/>
        <pc:sldMkLst>
          <pc:docMk/>
          <pc:sldMk cId="1226862902" sldId="343"/>
        </pc:sldMkLst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2T18:28:30.788" v="2355" actId="1037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4T15:39:47.077" v="3112" actId="1076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01.002" v="3237" actId="14100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3:43.932" v="3153" actId="1076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0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80" y="1267780"/>
            <a:ext cx="8583912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297885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4574593" y="4910068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6741681" y="184790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56041" y="1304925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4EB29-9FB1-40E8-963A-8FED1BBF67C1}"/>
              </a:ext>
            </a:extLst>
          </p:cNvPr>
          <p:cNvSpPr txBox="1"/>
          <p:nvPr/>
        </p:nvSpPr>
        <p:spPr>
          <a:xfrm>
            <a:off x="5657850" y="4761564"/>
            <a:ext cx="2990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Proyección del eje normal a la superficie en el plano horizontal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91626" y="4711573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54550" y="3056706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50" y="3056706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5DF1-FD46-EC17-2D20-C20E17CFD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t="9630" r="12046" b="16473"/>
          <a:stretch/>
        </p:blipFill>
        <p:spPr bwMode="auto">
          <a:xfrm>
            <a:off x="2141316" y="868101"/>
            <a:ext cx="7569843" cy="4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11475</TotalTime>
  <Words>1043</Words>
  <Application>Microsoft Office PowerPoint</Application>
  <PresentationFormat>Widescreen</PresentationFormat>
  <Paragraphs>509</Paragraphs>
  <Slides>90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16</cp:revision>
  <dcterms:created xsi:type="dcterms:W3CDTF">2022-08-03T20:41:07Z</dcterms:created>
  <dcterms:modified xsi:type="dcterms:W3CDTF">2022-10-14T15:46:03Z</dcterms:modified>
</cp:coreProperties>
</file>